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" name="Google Shape;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9db69c401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g29db69c401b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">
  <p:cSld name="Custom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youtube.com/watch?v=pmSAG51BybY" TargetMode="External"/><Relationship Id="rId4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2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3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Talking at GDC Europe 2015, indie dev Nicolae Berbece talks in depth on game feel - the thing that makes you say &quot;This game feels awesome but I don't know why!&quot; This interactive death animation walkthrough goes from the first lines of code, to asset animations and sound effect creation up to screen shake, particles, displacement maps, composition and polish.&#10;GDC talks cover a range of developmental topics including game design, programming, audio, visual arts, business management, production, online games, and much more. We post a fresh GDC video every weekday.  Subscribe to the channel to stay on top of regular updates, and check out GDC Vault  for thousands of more in-depth talks from our archives.&#10;&#10;Follow us on Twitter&#10;https://twitter.com/Official_GDC&#10;&#10;Checkout our Facebook page for GDC exclusives&#10;https://www.facebook.com/GameDevelopersConference&#10;&#10;http://www.gdconf.com/" id="84" name="Google Shape;84;p15" title="Game Feel: Why Your Death Animation Suck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213" y="1054200"/>
            <a:ext cx="8257575" cy="464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9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0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1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eme82">
  <a:themeElements>
    <a:clrScheme name="Theme8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